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9" r:id="rId3"/>
    <p:sldId id="257" r:id="rId4"/>
    <p:sldId id="260" r:id="rId5"/>
    <p:sldId id="258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906"/>
    <a:srgbClr val="5B8B4A"/>
    <a:srgbClr val="BA966E"/>
    <a:srgbClr val="1C0C03"/>
    <a:srgbClr val="614411"/>
    <a:srgbClr val="6E4D13"/>
    <a:srgbClr val="BFBDB1"/>
    <a:srgbClr val="BB7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89"/>
  </p:normalViewPr>
  <p:slideViewPr>
    <p:cSldViewPr snapToGrid="0" snapToObjects="1" showGuides="1">
      <p:cViewPr varScale="1">
        <p:scale>
          <a:sx n="103" d="100"/>
          <a:sy n="103" d="100"/>
        </p:scale>
        <p:origin x="640" y="184"/>
      </p:cViewPr>
      <p:guideLst>
        <p:guide orient="horz" pos="216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6" d="100"/>
          <a:sy n="86" d="100"/>
        </p:scale>
        <p:origin x="13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FC10B-99E9-374A-BB7B-9A18258F02B6}" type="datetimeFigureOut">
              <a:rPr kumimoji="1" lang="ko-KR" altLang="en-US" smtClean="0"/>
              <a:t>2017. 6. 15.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ED79B-6710-1142-AE3B-1AF8F9B3AC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71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EA30-C6F2-B048-8A57-52D7421E09F4}" type="datetimeFigureOut">
              <a:rPr kumimoji="1" lang="ko-KR" altLang="en-US" smtClean="0"/>
              <a:t>2017. 6. 15.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654E-5888-BC49-B162-38B4E6D078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BA9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577139"/>
            <a:ext cx="9144000" cy="632947"/>
          </a:xfrm>
          <a:prstGeom prst="rect">
            <a:avLst/>
          </a:prstGeom>
          <a:solidFill>
            <a:srgbClr val="5B8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207085"/>
            <a:ext cx="1066800" cy="1220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EA30-C6F2-B048-8A57-52D7421E09F4}" type="datetimeFigureOut">
              <a:rPr kumimoji="1" lang="ko-KR" altLang="en-US" smtClean="0"/>
              <a:t>2017. 6. 15.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654E-5888-BC49-B162-38B4E6D078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EA30-C6F2-B048-8A57-52D7421E09F4}" type="datetimeFigureOut">
              <a:rPr kumimoji="1" lang="ko-KR" altLang="en-US" smtClean="0"/>
              <a:t>2017. 6. 15.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654E-5888-BC49-B162-38B4E6D078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EA30-C6F2-B048-8A57-52D7421E09F4}" type="datetimeFigureOut">
              <a:rPr kumimoji="1" lang="ko-KR" altLang="en-US" smtClean="0"/>
              <a:t>2017. 6. 15.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654E-5888-BC49-B162-38B4E6D078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1380" y="-822960"/>
            <a:ext cx="5285740" cy="8168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EA30-C6F2-B048-8A57-52D7421E09F4}" type="datetimeFigureOut">
              <a:rPr kumimoji="1" lang="ko-KR" altLang="en-US" smtClean="0"/>
              <a:t>2017. 6. 15.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654E-5888-BC49-B162-38B4E6D078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EA30-C6F2-B048-8A57-52D7421E09F4}" type="datetimeFigureOut">
              <a:rPr kumimoji="1" lang="ko-KR" altLang="en-US" smtClean="0"/>
              <a:t>2017. 6. 15.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654E-5888-BC49-B162-38B4E6D078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EA30-C6F2-B048-8A57-52D7421E09F4}" type="datetimeFigureOut">
              <a:rPr kumimoji="1" lang="ko-KR" altLang="en-US" smtClean="0"/>
              <a:t>2017. 6. 15.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654E-5888-BC49-B162-38B4E6D078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BEA30-C6F2-B048-8A57-52D7421E09F4}" type="datetimeFigureOut">
              <a:rPr kumimoji="1" lang="ko-KR" altLang="en-US" smtClean="0"/>
              <a:t>2017. 6. 15.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B654E-5888-BC49-B162-38B4E6D078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59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693773" y="2895998"/>
            <a:ext cx="3756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 smtClean="0">
                <a:solidFill>
                  <a:srgbClr val="3B1906"/>
                </a:solidFill>
                <a:latin typeface="Apple Chancery" charset="0"/>
                <a:ea typeface="Apple Chancery" charset="0"/>
                <a:cs typeface="Apple Chancery" charset="0"/>
              </a:rPr>
              <a:t>Mornig</a:t>
            </a:r>
            <a:r>
              <a:rPr kumimoji="1" lang="en-US" altLang="ko-KR" sz="4400" dirty="0" smtClean="0">
                <a:solidFill>
                  <a:srgbClr val="3B1906"/>
                </a:solidFill>
                <a:latin typeface="Apple Chancery" charset="0"/>
                <a:ea typeface="Apple Chancery" charset="0"/>
                <a:cs typeface="Apple Chancery" charset="0"/>
              </a:rPr>
              <a:t> coffee</a:t>
            </a:r>
            <a:endParaRPr kumimoji="1" lang="ko-KR" altLang="en-US" sz="4400" dirty="0">
              <a:solidFill>
                <a:srgbClr val="3B1906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3311611" y="3812062"/>
            <a:ext cx="2533135" cy="0"/>
          </a:xfrm>
          <a:prstGeom prst="line">
            <a:avLst/>
          </a:prstGeom>
          <a:ln w="12700">
            <a:solidFill>
              <a:srgbClr val="BB71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2693773" y="3842948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briola" charset="0"/>
                <a:ea typeface="Gabriola" charset="0"/>
                <a:cs typeface="Gabriola" charset="0"/>
              </a:rPr>
              <a:t>Please </a:t>
            </a:r>
            <a:r>
              <a:rPr kumimoji="1" lang="en-US" altLang="ko-KR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Gabriola" charset="0"/>
                <a:ea typeface="Gabriola" charset="0"/>
                <a:cs typeface="Gabriola" charset="0"/>
              </a:rPr>
              <a:t>Enter Subtitle</a:t>
            </a:r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abriola" charset="0"/>
              <a:ea typeface="Gabriola" charset="0"/>
              <a:cs typeface="Gabrio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0" y="1478280"/>
            <a:ext cx="3078480" cy="147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/>
                </a:solidFill>
                <a:latin typeface="Zapfino" charset="0"/>
                <a:ea typeface="Zapfino" charset="0"/>
                <a:cs typeface="Zapfino" charset="0"/>
              </a:rPr>
              <a:t>Index</a:t>
            </a:r>
            <a:endParaRPr kumimoji="1" lang="ko-KR" altLang="en-US" sz="3200" dirty="0">
              <a:solidFill>
                <a:schemeClr val="bg1"/>
              </a:solidFill>
              <a:latin typeface="Zapfino" charset="0"/>
              <a:ea typeface="Zapfino" charset="0"/>
              <a:cs typeface="Zapfino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4572000" y="2103192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614411"/>
                </a:solidFill>
                <a:latin typeface="Gabriola" charset="0"/>
                <a:ea typeface="Gabriola" charset="0"/>
                <a:cs typeface="Gabriola" charset="0"/>
              </a:rPr>
              <a:t>1. Contents Subtitle</a:t>
            </a:r>
            <a:endParaRPr kumimoji="1" lang="ko-KR" altLang="en-US" sz="2400" dirty="0">
              <a:solidFill>
                <a:srgbClr val="614411"/>
              </a:solidFill>
              <a:latin typeface="Gabriola" charset="0"/>
              <a:ea typeface="Gabriola" charset="0"/>
              <a:cs typeface="Gabriola" charset="0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572000" y="2834713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14411"/>
                </a:solidFill>
                <a:latin typeface="Gabriola" charset="0"/>
                <a:ea typeface="Gabriola" charset="0"/>
                <a:cs typeface="Gabriola" charset="0"/>
              </a:rPr>
              <a:t>2</a:t>
            </a:r>
            <a:r>
              <a:rPr kumimoji="1" lang="en-US" altLang="ko-KR" sz="2400" dirty="0" smtClean="0">
                <a:solidFill>
                  <a:srgbClr val="614411"/>
                </a:solidFill>
                <a:latin typeface="Gabriola" charset="0"/>
                <a:ea typeface="Gabriola" charset="0"/>
                <a:cs typeface="Gabriola" charset="0"/>
              </a:rPr>
              <a:t>. Contents Subtitle</a:t>
            </a:r>
            <a:endParaRPr kumimoji="1" lang="ko-KR" altLang="en-US" sz="2400" dirty="0">
              <a:solidFill>
                <a:srgbClr val="614411"/>
              </a:solidFill>
              <a:latin typeface="Gabriola" charset="0"/>
              <a:ea typeface="Gabriola" charset="0"/>
              <a:cs typeface="Gabriola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4572000" y="3573890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14411"/>
                </a:solidFill>
                <a:latin typeface="Gabriola" charset="0"/>
                <a:ea typeface="Gabriola" charset="0"/>
                <a:cs typeface="Gabriola" charset="0"/>
              </a:rPr>
              <a:t>3</a:t>
            </a:r>
            <a:r>
              <a:rPr kumimoji="1" lang="en-US" altLang="ko-KR" sz="2400" dirty="0" smtClean="0">
                <a:solidFill>
                  <a:srgbClr val="614411"/>
                </a:solidFill>
                <a:latin typeface="Gabriola" charset="0"/>
                <a:ea typeface="Gabriola" charset="0"/>
                <a:cs typeface="Gabriola" charset="0"/>
              </a:rPr>
              <a:t>. Contents Subtitle</a:t>
            </a:r>
            <a:endParaRPr kumimoji="1" lang="ko-KR" altLang="en-US" sz="2400" dirty="0">
              <a:solidFill>
                <a:srgbClr val="614411"/>
              </a:solidFill>
              <a:latin typeface="Gabriola" charset="0"/>
              <a:ea typeface="Gabriola" charset="0"/>
              <a:cs typeface="Gabriola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572000" y="4313067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614411"/>
                </a:solidFill>
                <a:latin typeface="Gabriola" charset="0"/>
                <a:ea typeface="Gabriola" charset="0"/>
                <a:cs typeface="Gabriola" charset="0"/>
              </a:rPr>
              <a:t>4</a:t>
            </a:r>
            <a:r>
              <a:rPr kumimoji="1" lang="en-US" altLang="ko-KR" sz="2400" dirty="0" smtClean="0">
                <a:solidFill>
                  <a:srgbClr val="614411"/>
                </a:solidFill>
                <a:latin typeface="Gabriola" charset="0"/>
                <a:ea typeface="Gabriola" charset="0"/>
                <a:cs typeface="Gabriola" charset="0"/>
              </a:rPr>
              <a:t>. Contents Subtitle</a:t>
            </a:r>
            <a:endParaRPr kumimoji="1" lang="ko-KR" altLang="en-US" sz="2400" dirty="0">
              <a:solidFill>
                <a:srgbClr val="614411"/>
              </a:solidFill>
              <a:latin typeface="Gabriola" charset="0"/>
              <a:ea typeface="Gabriola" charset="0"/>
              <a:cs typeface="Gabrio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3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447800" y="640080"/>
            <a:ext cx="505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mtClean="0">
                <a:solidFill>
                  <a:schemeClr val="bg1"/>
                </a:solidFill>
                <a:latin typeface="210 Mamablock" charset="-127"/>
                <a:ea typeface="210 Mamablock" charset="-127"/>
                <a:cs typeface="210 Mamablock" charset="-127"/>
              </a:rPr>
              <a:t>Contents Subtitle</a:t>
            </a:r>
            <a:endParaRPr kumimoji="1" lang="ko-KR" altLang="en-US" sz="3600" dirty="0">
              <a:solidFill>
                <a:schemeClr val="bg1"/>
              </a:solidFill>
              <a:latin typeface="210 Mamablock" charset="-127"/>
              <a:ea typeface="210 Mamablock" charset="-127"/>
              <a:cs typeface="210 Mamablock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81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447800" y="640080"/>
            <a:ext cx="505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mtClean="0">
                <a:solidFill>
                  <a:schemeClr val="bg1"/>
                </a:solidFill>
                <a:latin typeface="210 Mamablock" charset="-127"/>
                <a:ea typeface="210 Mamablock" charset="-127"/>
                <a:cs typeface="210 Mamablock" charset="-127"/>
              </a:rPr>
              <a:t>Contents Subtitle</a:t>
            </a:r>
            <a:endParaRPr kumimoji="1" lang="ko-KR" altLang="en-US" sz="3600" dirty="0">
              <a:solidFill>
                <a:schemeClr val="bg1"/>
              </a:solidFill>
              <a:latin typeface="210 Mamablock" charset="-127"/>
              <a:ea typeface="210 Mamablock" charset="-127"/>
              <a:cs typeface="210 Mamablock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8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1569720" y="2427684"/>
            <a:ext cx="3368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smtClean="0">
                <a:solidFill>
                  <a:srgbClr val="3B1906"/>
                </a:solidFill>
                <a:latin typeface="Gabriola" charset="0"/>
                <a:ea typeface="Gabriola" charset="0"/>
                <a:cs typeface="Gabriola" charset="0"/>
              </a:rPr>
              <a:t>Thank You</a:t>
            </a:r>
            <a:endParaRPr kumimoji="1" lang="ko-KR" altLang="en-US" sz="6600" dirty="0">
              <a:solidFill>
                <a:srgbClr val="3B1906"/>
              </a:solidFill>
              <a:latin typeface="Gabriola" charset="0"/>
              <a:ea typeface="Gabriola" charset="0"/>
              <a:cs typeface="Gabrio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6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28</Words>
  <Application>Microsoft Macintosh PowerPoint</Application>
  <PresentationFormat>화면 슬라이드 쇼(4:3)</PresentationFormat>
  <Paragraphs>10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210 Mamablock</vt:lpstr>
      <vt:lpstr>맑은 고딕</vt:lpstr>
      <vt:lpstr>Apple Chancery</vt:lpstr>
      <vt:lpstr>Calibri</vt:lpstr>
      <vt:lpstr>Calibri Light</vt:lpstr>
      <vt:lpstr>Gabriola</vt:lpstr>
      <vt:lpstr>Zapfino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15</cp:revision>
  <dcterms:created xsi:type="dcterms:W3CDTF">2017-06-15T11:24:08Z</dcterms:created>
  <dcterms:modified xsi:type="dcterms:W3CDTF">2017-06-15T13:13:39Z</dcterms:modified>
</cp:coreProperties>
</file>